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vid_rapid">
            <a:hlinkClick r:id="" action="ppaction://media"/>
            <a:extLst>
              <a:ext uri="{FF2B5EF4-FFF2-40B4-BE49-F238E27FC236}">
                <a16:creationId xmlns:a16="http://schemas.microsoft.com/office/drawing/2014/main" id="{F2F3ED61-13BB-4227-BF4E-04C14C4A8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866964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996780" y="867458"/>
            <a:ext cx="76758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Paging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47" y="1958928"/>
            <a:ext cx="7001484" cy="46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401321" y="764024"/>
            <a:ext cx="57962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56B1-E923-45C6-8EF1-663B65C5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74" y="2568338"/>
            <a:ext cx="6808586" cy="21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Create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User’s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236913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122</Words>
  <Application>Microsoft Office PowerPoint</Application>
  <PresentationFormat>Widescreen</PresentationFormat>
  <Paragraphs>95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D.S</dc:creator>
  <cp:lastModifiedBy> </cp:lastModifiedBy>
  <cp:revision>140</cp:revision>
  <dcterms:created xsi:type="dcterms:W3CDTF">2019-02-27T20:33:46Z</dcterms:created>
  <dcterms:modified xsi:type="dcterms:W3CDTF">2019-06-05T22:47:42Z</dcterms:modified>
</cp:coreProperties>
</file>